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71" r:id="rId3"/>
    <p:sldId id="258" r:id="rId4"/>
    <p:sldId id="259" r:id="rId5"/>
    <p:sldId id="266" r:id="rId6"/>
    <p:sldId id="260" r:id="rId7"/>
    <p:sldId id="267" r:id="rId8"/>
    <p:sldId id="268" r:id="rId9"/>
    <p:sldId id="270" r:id="rId10"/>
    <p:sldId id="269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CAEE14-7058-4D0C-9E4F-2A01E774A513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00775-EAE3-4931-9EE7-9D32DEFAED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00775-EAE3-4931-9EE7-9D32DEFAED7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00775-EAE3-4931-9EE7-9D32DEFAED7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00775-EAE3-4931-9EE7-9D32DEFAED7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00775-EAE3-4931-9EE7-9D32DEFAED7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00775-EAE3-4931-9EE7-9D32DEFAED7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00775-EAE3-4931-9EE7-9D32DEFAED7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00775-EAE3-4931-9EE7-9D32DEFAED7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00775-EAE3-4931-9EE7-9D32DEFAED7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00775-EAE3-4931-9EE7-9D32DEFAED7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00775-EAE3-4931-9EE7-9D32DEFAED72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00775-EAE3-4931-9EE7-9D32DEFAED7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42B0F-3B5D-40F1-AE69-B5EEF03A644E}" type="datetimeFigureOut">
              <a:rPr lang="ru-RU" smtClean="0"/>
              <a:pPr/>
              <a:t>20.03.2017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F1AEA-A4E0-4C09-B037-DA5DB33FDC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2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Новая папка (3)\iTGIZXWGY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Новая папка (3)\iNRP3Q4P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428604"/>
            <a:ext cx="8715436" cy="59400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6" name="Picture 3" descr="C:\Users\user\Desktop\Новая папка (3)\i93CDCKZJ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571744"/>
            <a:ext cx="2072245" cy="1967886"/>
          </a:xfrm>
          <a:prstGeom prst="rect">
            <a:avLst/>
          </a:prstGeom>
          <a:noFill/>
        </p:spPr>
      </p:pic>
      <p:pic>
        <p:nvPicPr>
          <p:cNvPr id="7" name="Picture 2" descr="C:\Users\user\Desktop\Новая папка (3)\квадрат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2643182"/>
            <a:ext cx="2000254" cy="2000254"/>
          </a:xfrm>
          <a:prstGeom prst="rect">
            <a:avLst/>
          </a:prstGeom>
          <a:noFill/>
        </p:spPr>
      </p:pic>
      <p:pic>
        <p:nvPicPr>
          <p:cNvPr id="8" name="Picture 4" descr="C:\Users\user\Desktop\Новая папка (3)\пятиуг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4" y="2357430"/>
            <a:ext cx="2143140" cy="2143140"/>
          </a:xfrm>
          <a:prstGeom prst="rect">
            <a:avLst/>
          </a:prstGeom>
          <a:noFill/>
        </p:spPr>
      </p:pic>
      <p:pic>
        <p:nvPicPr>
          <p:cNvPr id="9" name="Picture 3" descr="C:\Users\user\Desktop\Новая папка (3)\шестиуг.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2500306"/>
            <a:ext cx="2000264" cy="2000264"/>
          </a:xfrm>
          <a:prstGeom prst="rect">
            <a:avLst/>
          </a:prstGeom>
          <a:noFill/>
        </p:spPr>
      </p:pic>
      <p:pic>
        <p:nvPicPr>
          <p:cNvPr id="11" name="Picture 2" descr="C:\Users\user\Downloads\i (49)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42910" y="500042"/>
            <a:ext cx="1428760" cy="1428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Новая папка (3)\космонавты на земле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24565"/>
            <a:ext cx="9144000" cy="68088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Новая папка (3)\iNRP3Q4P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1357298"/>
            <a:ext cx="8572560" cy="415498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</a:rPr>
              <a:t>Сложение и вычитание вида 10+7, 17-7, 17-10</a:t>
            </a:r>
            <a:endParaRPr lang="ru-RU" sz="88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Новая папка (3)\iNRP3Q4P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2051" name="Picture 3" descr="C:\Users\user\Desktop\Новая папка (3)\гаг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571480"/>
            <a:ext cx="4009218" cy="5669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2" name="Picture 4" descr="C:\Users\user\Desktop\Новая папка (3)\гагарин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2285992"/>
            <a:ext cx="3211372" cy="3714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857752" y="428604"/>
            <a:ext cx="36433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Юрий Алексеевич Гагарин – первый космонавт.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user\Desktop\Новая папка (3)\iNRP3Q4P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3076" name="Picture 4" descr="C:\Users\user\Desktop\Новая папка (3)\iZTRPDL8W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224475">
            <a:off x="477859" y="860622"/>
            <a:ext cx="2370515" cy="38614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 descr="C:\Users\user\Desktop\Новая папка (3)\img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1285860"/>
            <a:ext cx="2772166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8" name="Picture 6" descr="C:\Users\user\Desktop\Новая папка (3)\wr-720.sh-1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60116">
            <a:off x="5042266" y="630567"/>
            <a:ext cx="3643338" cy="5019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Новая папка (3)\iNRP3Q4P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1071546"/>
            <a:ext cx="8572560" cy="34163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solidFill>
                  <a:srgbClr val="002060"/>
                </a:solidFill>
              </a:rPr>
              <a:t>Самопроверка</a:t>
            </a:r>
          </a:p>
          <a:p>
            <a:pPr algn="ctr"/>
            <a:r>
              <a:rPr lang="ru-RU" sz="7200" dirty="0" smtClean="0"/>
              <a:t> </a:t>
            </a:r>
          </a:p>
          <a:p>
            <a:pPr algn="ctr"/>
            <a:r>
              <a:rPr lang="ru-RU" sz="7200" b="1" dirty="0" smtClean="0"/>
              <a:t>6,8,9,13,15,16,17,20</a:t>
            </a:r>
            <a:endParaRPr lang="ru-RU" sz="7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Новая папка (3)\iNRP3Q4P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pic>
        <p:nvPicPr>
          <p:cNvPr id="4100" name="Picture 4" descr="C:\Users\user\Desktop\Новая папка (3)\iL8GWHW9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85918" y="285728"/>
            <a:ext cx="5541549" cy="62984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Новая папка (3)\iNRP3Q4P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214290"/>
            <a:ext cx="8715436" cy="649408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6000" b="1" dirty="0" smtClean="0">
                <a:solidFill>
                  <a:srgbClr val="002060"/>
                </a:solidFill>
              </a:rPr>
              <a:t>Самопроверка</a:t>
            </a:r>
            <a:endParaRPr lang="ru-RU" sz="60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6000" b="1" dirty="0" smtClean="0">
                <a:solidFill>
                  <a:schemeClr val="tx1"/>
                </a:solidFill>
              </a:rPr>
              <a:t>1 дм </a:t>
            </a:r>
            <a:r>
              <a:rPr lang="ru-RU" sz="6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˃ 9 см</a:t>
            </a:r>
          </a:p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2 дм = 20 см</a:t>
            </a:r>
          </a:p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1 дм 1 см = 11 см</a:t>
            </a:r>
          </a:p>
          <a:p>
            <a:pPr algn="ctr"/>
            <a:r>
              <a:rPr lang="ru-RU" sz="6000" b="1" dirty="0" smtClean="0">
                <a:solidFill>
                  <a:schemeClr val="tx1"/>
                </a:solidFill>
                <a:latin typeface="Times New Roman"/>
                <a:cs typeface="Times New Roman"/>
              </a:rPr>
              <a:t>19 см ˂ 2 дм</a:t>
            </a:r>
            <a:endParaRPr lang="ru-RU" sz="6000" b="1" dirty="0" smtClean="0">
              <a:solidFill>
                <a:schemeClr val="tx1"/>
              </a:solidFill>
            </a:endParaRPr>
          </a:p>
          <a:p>
            <a:pPr algn="ctr"/>
            <a:endParaRPr lang="ru-RU" sz="7200" b="1" dirty="0">
              <a:solidFill>
                <a:srgbClr val="002060"/>
              </a:solidFill>
            </a:endParaRPr>
          </a:p>
        </p:txBody>
      </p:sp>
      <p:pic>
        <p:nvPicPr>
          <p:cNvPr id="5" name="Picture 3" descr="C:\Users\user\Downloads\i (52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428604"/>
            <a:ext cx="1143008" cy="1143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Новая папка (3)\iNRP3Q4P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642918"/>
            <a:ext cx="8715436" cy="56520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На планету </a:t>
            </a:r>
            <a:r>
              <a:rPr lang="ru-RU" sz="6600" b="1" dirty="0" err="1" smtClean="0">
                <a:solidFill>
                  <a:schemeClr val="tx1"/>
                </a:solidFill>
              </a:rPr>
              <a:t>Задачкино</a:t>
            </a:r>
            <a:r>
              <a:rPr lang="ru-RU" sz="6600" b="1" dirty="0" smtClean="0">
                <a:solidFill>
                  <a:schemeClr val="tx1"/>
                </a:solidFill>
              </a:rPr>
              <a:t> высадились 10 космонавтов. Затем прилетели ещё 5. </a:t>
            </a:r>
            <a:endParaRPr lang="ru-RU" sz="66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user\Downloads\i (5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928670"/>
            <a:ext cx="1885460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Новая папка (3)\iNRP3Q4PE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285728"/>
            <a:ext cx="8715436" cy="631930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endParaRPr lang="ru-RU" sz="44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5200" b="1" dirty="0" smtClean="0">
                <a:solidFill>
                  <a:schemeClr val="tx1"/>
                </a:solidFill>
              </a:rPr>
              <a:t>На планету </a:t>
            </a:r>
            <a:r>
              <a:rPr lang="ru-RU" sz="5200" b="1" dirty="0" err="1" smtClean="0">
                <a:solidFill>
                  <a:schemeClr val="tx1"/>
                </a:solidFill>
              </a:rPr>
              <a:t>Задачкино</a:t>
            </a:r>
            <a:r>
              <a:rPr lang="ru-RU" sz="5200" b="1" dirty="0" smtClean="0">
                <a:solidFill>
                  <a:schemeClr val="tx1"/>
                </a:solidFill>
              </a:rPr>
              <a:t> высадились 10 космонавтов. Затем прилетели ещё 5. Сколько всего космонавтов высадилось на планету </a:t>
            </a:r>
            <a:r>
              <a:rPr lang="ru-RU" sz="5200" b="1" dirty="0" err="1" smtClean="0">
                <a:solidFill>
                  <a:schemeClr val="tx1"/>
                </a:solidFill>
              </a:rPr>
              <a:t>Задачкино</a:t>
            </a:r>
            <a:r>
              <a:rPr lang="ru-RU" sz="5200" b="1" dirty="0" smtClean="0">
                <a:solidFill>
                  <a:schemeClr val="tx1"/>
                </a:solidFill>
              </a:rPr>
              <a:t>?</a:t>
            </a:r>
            <a:endParaRPr lang="ru-RU" sz="52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user\Downloads\i (50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85728"/>
            <a:ext cx="1885460" cy="1285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85</Words>
  <Application>Microsoft Office PowerPoint</Application>
  <PresentationFormat>Экран (4:3)</PresentationFormat>
  <Paragraphs>34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18</cp:revision>
  <dcterms:created xsi:type="dcterms:W3CDTF">2017-03-08T05:57:45Z</dcterms:created>
  <dcterms:modified xsi:type="dcterms:W3CDTF">2017-03-20T09:58:41Z</dcterms:modified>
</cp:coreProperties>
</file>